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0" r:id="rId6"/>
    <p:sldId id="273" r:id="rId7"/>
    <p:sldId id="268" r:id="rId8"/>
    <p:sldId id="263" r:id="rId9"/>
    <p:sldId id="265" r:id="rId10"/>
    <p:sldId id="276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929198"/>
            <a:ext cx="7772400" cy="17145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800080"/>
                </a:solidFill>
                <a:latin typeface="+mn-lt"/>
                <a:cs typeface="Times New Roman" pitchFamily="18" charset="0"/>
              </a:rPr>
              <a:t>Рекомендации для родителей</a:t>
            </a:r>
            <a:br>
              <a:rPr lang="ru-RU" b="1" dirty="0" smtClean="0">
                <a:solidFill>
                  <a:srgbClr val="800080"/>
                </a:solidFill>
                <a:latin typeface="+mn-lt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800080"/>
                </a:solidFill>
                <a:latin typeface="+mn-lt"/>
                <a:cs typeface="Times New Roman" pitchFamily="18" charset="0"/>
              </a:rPr>
              <a:t>подготовила: педагог-психолог   МАДОУ № 44 г. Томска</a:t>
            </a:r>
            <a:br>
              <a:rPr lang="ru-RU" sz="1800" b="1" dirty="0" smtClean="0">
                <a:solidFill>
                  <a:srgbClr val="800080"/>
                </a:solidFill>
                <a:latin typeface="+mn-lt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800080"/>
                </a:solidFill>
                <a:latin typeface="+mn-lt"/>
                <a:cs typeface="Times New Roman" pitchFamily="18" charset="0"/>
              </a:rPr>
              <a:t> Шелкунова Анна Федоровна</a:t>
            </a:r>
            <a:endParaRPr lang="ru-RU" sz="1800" b="1" dirty="0">
              <a:solidFill>
                <a:srgbClr val="80008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9458" name="Picture 2" descr="http://www.playcast.ru/uploads/2017/03/26/221252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43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нтина\Desktop\Рисунок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4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лентина\Desktop\Рисунок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"/>
            <a:ext cx="9144000" cy="685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48" y="0"/>
            <a:ext cx="91204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045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46" y="0"/>
            <a:ext cx="912045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лентина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Рекомендации для родителей подготовила: педагог-психолог   МАДОУ № 44 г. Томска  Шелкунова Анна Федоровна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Валентина</cp:lastModifiedBy>
  <cp:revision>3</cp:revision>
  <dcterms:created xsi:type="dcterms:W3CDTF">2017-09-21T14:05:13Z</dcterms:created>
  <dcterms:modified xsi:type="dcterms:W3CDTF">2017-10-12T08:30:00Z</dcterms:modified>
</cp:coreProperties>
</file>